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9" r:id="rId7"/>
    <p:sldId id="270" r:id="rId8"/>
    <p:sldId id="271" r:id="rId9"/>
    <p:sldId id="272" r:id="rId10"/>
    <p:sldId id="284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3" r:id="rId22"/>
    <p:sldId id="264" r:id="rId23"/>
    <p:sldId id="265" r:id="rId24"/>
    <p:sldId id="266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34D3-8729-4AAC-B06E-35A476E9F2F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C92F-62AC-4A32-8710-520D55BD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N\Desktop\powerpoint  bg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1524000"/>
            <a:ext cx="3620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Application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124200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Offline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105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สำนักงานเขตพื้นที่การศึกษาประถมศึกษาพัทลุง เขต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EN\Desktop\powerpoint  b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06331" y="1905000"/>
            <a:ext cx="573746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บทเรียนอิเล็กทรอนิกส์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205" y="3905071"/>
            <a:ext cx="8517075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สำนักเทคโนโลยีเพื่อการสอน</a:t>
            </a:r>
          </a:p>
          <a:p>
            <a:pPr algn="ctr"/>
            <a:r>
              <a:rPr lang="th-T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สำนักงานคณะกรรมการการศึกษาขั้นพื้นฐาน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2819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ขอให้คุณครูทุกท่านเปิดเครื่อง </a:t>
            </a:r>
            <a:r>
              <a:rPr lang="en-US" sz="5400" dirty="0" smtClean="0">
                <a:latin typeface="TH SarabunPSK" pitchFamily="34" charset="-34"/>
                <a:cs typeface="TH SarabunPSK" pitchFamily="34" charset="-34"/>
              </a:rPr>
              <a:t>Tablet 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คับ</a:t>
            </a:r>
            <a:endParaRPr lang="en-US" sz="5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098" name="Picture 2" descr="C:\Users\KEN\Desktop\e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33525"/>
            <a:ext cx="59436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122" name="Picture 2" descr="C:\Users\KEN\Desktop\e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676400"/>
            <a:ext cx="600075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146" name="Picture 2" descr="C:\Users\KEN\Desktop\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7246708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170" name="Picture 2" descr="C:\Users\KEN\Desktop\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2" y="990600"/>
            <a:ext cx="8896956" cy="535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8194" name="Picture 2" descr="C:\Users\KEN\Desktop\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" y="914400"/>
            <a:ext cx="9082088" cy="545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9218" name="Picture 2" descr="C:\Users\KEN\Desktop\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213" y="678692"/>
            <a:ext cx="9472613" cy="5698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42" name="Picture 2" descr="C:\Users\KEN\Desktop\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263063" cy="549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1266" name="Picture 2" descr="C:\Users\KEN\Desktop\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67813" cy="551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EN\Desktop\powerpoint  b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752600"/>
            <a:ext cx="68783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ทำความรู้จัก </a:t>
            </a:r>
            <a:endParaRPr lang="en-US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OTPC</a:t>
            </a:r>
          </a:p>
          <a:p>
            <a:pPr algn="ctr"/>
            <a:r>
              <a:rPr lang="th-TH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One Tablet Per Child</a:t>
            </a:r>
            <a:r>
              <a:rPr lang="th-TH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2290" name="Picture 2" descr="C:\Users\KEN\Desktop\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213" y="873315"/>
            <a:ext cx="9472613" cy="567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3316" name="Picture 4" descr="C:\Users\KEN\Desktop\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" y="990600"/>
            <a:ext cx="9005888" cy="5410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4339" name="Picture 3" descr="C:\Users\KEN\Desktop\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720138" cy="518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5363" name="Picture 3" descr="C:\Users\KEN\Desktop\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741881"/>
            <a:ext cx="9472613" cy="5735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6387" name="Picture 3" descr="C:\Users\KEN\Desktop\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" y="990600"/>
            <a:ext cx="9024938" cy="543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7411" name="Picture 3" descr="C:\Users\KEN\Desktop\e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" y="990600"/>
            <a:ext cx="8967788" cy="536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8435" name="Picture 3" descr="C:\Users\KEN\Desktop\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45622" cy="516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9459" name="Picture 3" descr="C:\Users\KEN\Desktop\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762000"/>
            <a:ext cx="9491663" cy="5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483" name="Picture 3" descr="C:\Users\KEN\Desktop\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659296"/>
            <a:ext cx="9501188" cy="575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040" y="-243840"/>
            <a:ext cx="9753600" cy="7315200"/>
          </a:xfrm>
          <a:prstGeom prst="rect">
            <a:avLst/>
          </a:prstGeom>
          <a:noFill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46856" y="27180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จบการนำเสนอ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otpc_7_newsexp_JPG" descr="http://news.siamphone.com/upload/news/nw08017/otpc_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64306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otpc_11_newsexp_JPG" descr="http://news.siamphone.com/upload/news/nw08017/otpc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0"/>
            <a:ext cx="53530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otpc_10_newsexp_JPG" descr="http://news.siamphone.com/upload/news/nw08017/otpc_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640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otpc_9_newsexp_JPG" descr="http://news.siamphone.com/upload/news/nw08017/otpc_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617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otpc_3_newsexp_JPG" descr="http://news.siamphone.com/upload/news/nw08017/otpc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otpc_4_newsexp_JPG" descr="http://news.siamphone.com/upload/news/nw08017/otpc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643062"/>
            <a:ext cx="52768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\Desktop\powerpoint  b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otpc_21_newsexp_JPG" descr="http://news.siamphone.com/upload/news/nw08017/otpc_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550545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</Words>
  <Application>Microsoft Office PowerPoint</Application>
  <PresentationFormat>นำเสนอทางหน้าจอ (4:3)</PresentationFormat>
  <Paragraphs>11</Paragraphs>
  <Slides>36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7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admin</cp:lastModifiedBy>
  <cp:revision>7</cp:revision>
  <dcterms:created xsi:type="dcterms:W3CDTF">2014-09-15T00:16:42Z</dcterms:created>
  <dcterms:modified xsi:type="dcterms:W3CDTF">2014-09-15T02:08:56Z</dcterms:modified>
</cp:coreProperties>
</file>