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8" r:id="rId5"/>
    <p:sldId id="260" r:id="rId6"/>
    <p:sldId id="269" r:id="rId7"/>
    <p:sldId id="270" r:id="rId8"/>
    <p:sldId id="271" r:id="rId9"/>
    <p:sldId id="272" r:id="rId10"/>
    <p:sldId id="284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63" r:id="rId22"/>
    <p:sldId id="264" r:id="rId23"/>
    <p:sldId id="265" r:id="rId24"/>
    <p:sldId id="266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334D3-8729-4AAC-B06E-35A476E9F2F6}" type="datetimeFigureOut">
              <a:rPr lang="en-US" smtClean="0"/>
              <a:pPr/>
              <a:t>9/15/2014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58C92F-62AC-4A32-8710-520D55BDC1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EN\Desktop\powerpoint  bg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-228600"/>
            <a:ext cx="9753600" cy="7315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105400" y="1524000"/>
            <a:ext cx="36206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Application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91200" y="3124200"/>
            <a:ext cx="23086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Offline 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79633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8200" y="5105400"/>
            <a:ext cx="4343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สำนักงานเขตพื้นที่การศึกษาประถมศึกษาพัทลุง เขต 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2</a:t>
            </a:r>
            <a:endParaRPr lang="en-US" sz="4000" b="1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KEN\Desktop\powerpoint  bg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806331" y="1905000"/>
            <a:ext cx="5737469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บทเรียนอิเล็กทรอนิกส์</a:t>
            </a:r>
            <a:endParaRPr lang="en-US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5205" y="3905071"/>
            <a:ext cx="8517075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สำนักเทคโนโลยีเพื่อการสอน</a:t>
            </a:r>
          </a:p>
          <a:p>
            <a:pPr algn="ctr"/>
            <a:r>
              <a:rPr lang="th-TH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สำนักงานคณะกรรมการการศึกษาขั้นพื้นฐาน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5800" y="28194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5400" dirty="0" smtClean="0">
                <a:latin typeface="TH SarabunPSK" pitchFamily="34" charset="-34"/>
                <a:cs typeface="TH SarabunPSK" pitchFamily="34" charset="-34"/>
              </a:rPr>
              <a:t>ขอให้คุณครูทุกท่านเปิดเครื่อง </a:t>
            </a:r>
            <a:r>
              <a:rPr lang="en-US" sz="5400" dirty="0" smtClean="0">
                <a:latin typeface="TH SarabunPSK" pitchFamily="34" charset="-34"/>
                <a:cs typeface="TH SarabunPSK" pitchFamily="34" charset="-34"/>
              </a:rPr>
              <a:t>Tablet </a:t>
            </a:r>
            <a:r>
              <a:rPr lang="th-TH" sz="5400" dirty="0" smtClean="0">
                <a:latin typeface="TH SarabunPSK" pitchFamily="34" charset="-34"/>
                <a:cs typeface="TH SarabunPSK" pitchFamily="34" charset="-34"/>
              </a:rPr>
              <a:t>คับ</a:t>
            </a:r>
            <a:endParaRPr lang="en-US" sz="5400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4098" name="Picture 2" descr="C:\Users\KEN\Desktop\e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533525"/>
            <a:ext cx="5943600" cy="3790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5122" name="Picture 2" descr="C:\Users\KEN\Desktop\e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5450" y="1676400"/>
            <a:ext cx="6000750" cy="3790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6146" name="Picture 2" descr="C:\Users\KEN\Desktop\e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447800"/>
            <a:ext cx="7246708" cy="4410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7170" name="Picture 2" descr="C:\Users\KEN\Desktop\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82" y="990600"/>
            <a:ext cx="8896956" cy="5358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8194" name="Picture 2" descr="C:\Users\KEN\Desktop\e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12" y="914400"/>
            <a:ext cx="9082088" cy="5456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9218" name="Picture 2" descr="C:\Users\KEN\Desktop\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6213" y="678692"/>
            <a:ext cx="9472613" cy="5698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0242" name="Picture 2" descr="C:\Users\KEN\Desktop\e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0600"/>
            <a:ext cx="9263063" cy="54968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1266" name="Picture 2" descr="C:\Users\KEN\Desktop\e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0600"/>
            <a:ext cx="9167813" cy="5514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KEN\Desktop\powerpoint  bg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219200" y="1752600"/>
            <a:ext cx="687835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ทำความรู้จัก </a:t>
            </a:r>
            <a:endParaRPr lang="en-US" sz="72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7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OTPC</a:t>
            </a:r>
          </a:p>
          <a:p>
            <a:pPr algn="ctr"/>
            <a:r>
              <a:rPr lang="th-TH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(</a:t>
            </a:r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One Tablet Per Child</a:t>
            </a:r>
            <a:r>
              <a:rPr lang="th-TH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TH SarabunPSK" pitchFamily="34" charset="-34"/>
                <a:cs typeface="TH SarabunPSK" pitchFamily="34" charset="-34"/>
              </a:rPr>
              <a:t>)</a:t>
            </a:r>
            <a:endParaRPr lang="en-US" sz="7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2290" name="Picture 2" descr="C:\Users\KEN\Desktop\e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6213" y="873315"/>
            <a:ext cx="9472613" cy="5679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3316" name="Picture 4" descr="C:\Users\KEN\Desktop\e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112" y="990600"/>
            <a:ext cx="9005888" cy="54105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4339" name="Picture 3" descr="C:\Users\KEN\Desktop\e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219200"/>
            <a:ext cx="8720138" cy="5184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5363" name="Picture 3" descr="C:\Users\KEN\Desktop\e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741881"/>
            <a:ext cx="9472613" cy="5735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6387" name="Picture 3" descr="C:\Users\KEN\Desktop\e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062" y="990600"/>
            <a:ext cx="9024938" cy="54359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7411" name="Picture 3" descr="C:\Users\KEN\Desktop\e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212" y="990600"/>
            <a:ext cx="8967788" cy="5363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8435" name="Picture 3" descr="C:\Users\KEN\Desktop\e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143000"/>
            <a:ext cx="8545622" cy="5167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19459" name="Picture 3" descr="C:\Users\KEN\Desktop\e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762000"/>
            <a:ext cx="9491663" cy="5724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20483" name="Picture 3" descr="C:\Users\KEN\Desktop\e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659296"/>
            <a:ext cx="9501188" cy="5755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0040" y="-243840"/>
            <a:ext cx="9753600" cy="7315200"/>
          </a:xfrm>
          <a:prstGeom prst="rect">
            <a:avLst/>
          </a:prstGeom>
          <a:noFill/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446856" y="271804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60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จบการนำเสนอ</a:t>
            </a:r>
            <a:endParaRPr lang="th-TH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4" name="otpc_7_newsexp_JPG" descr="http://news.siamphone.com/upload/news/nw08017/otpc_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50" y="1643062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3" name="otpc_11_newsexp_JPG" descr="http://news.siamphone.com/upload/news/nw08017/otpc_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286000"/>
            <a:ext cx="5353050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3" name="otpc_10_newsexp_JPG" descr="http://news.siamphone.com/upload/news/nw08017/otpc_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514600"/>
            <a:ext cx="6400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3" name="otpc_9_newsexp_JPG" descr="http://news.siamphone.com/upload/news/nw08017/otpc_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362200"/>
            <a:ext cx="6172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3" name="otpc_3_newsexp_JPG" descr="http://news.siamphone.com/upload/news/nw08017/otpc_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295400"/>
            <a:ext cx="5867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pic>
        <p:nvPicPr>
          <p:cNvPr id="3" name="otpc_4_newsexp_JPG" descr="http://news.siamphone.com/upload/news/nw08017/otpc_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50" y="1643062"/>
            <a:ext cx="5276850" cy="391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EN\Desktop\powerpoint  bg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228600"/>
            <a:ext cx="9753600" cy="7315200"/>
          </a:xfrm>
          <a:prstGeom prst="rect">
            <a:avLst/>
          </a:prstGeom>
          <a:noFill/>
        </p:spPr>
      </p:pic>
      <p:pic>
        <p:nvPicPr>
          <p:cNvPr id="3" name="otpc_21_newsexp_JPG" descr="http://news.siamphone.com/upload/news/nw08017/otpc_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1219200"/>
            <a:ext cx="5505450" cy="437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43</Words>
  <Application>Microsoft Office PowerPoint</Application>
  <PresentationFormat>นำเสนอทางหน้าจอ (4:3)</PresentationFormat>
  <Paragraphs>11</Paragraphs>
  <Slides>36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36</vt:i4>
      </vt:variant>
    </vt:vector>
  </HeadingPairs>
  <TitlesOfParts>
    <vt:vector size="37" baseType="lpstr"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KEN</dc:creator>
  <cp:lastModifiedBy>admin</cp:lastModifiedBy>
  <cp:revision>7</cp:revision>
  <dcterms:created xsi:type="dcterms:W3CDTF">2014-09-15T00:16:42Z</dcterms:created>
  <dcterms:modified xsi:type="dcterms:W3CDTF">2014-09-15T02:08:56Z</dcterms:modified>
</cp:coreProperties>
</file>